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88" d="100"/>
          <a:sy n="88" d="100"/>
        </p:scale>
        <p:origin x="-21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28DA-70E0-3D47-B974-1623EC17A404}" type="datetimeFigureOut">
              <a:rPr lang="de-DE" smtClean="0"/>
              <a:t>22.05.18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384BD-8936-494F-832A-E3C4FF23D6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2008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28DA-70E0-3D47-B974-1623EC17A404}" type="datetimeFigureOut">
              <a:rPr lang="de-DE" smtClean="0"/>
              <a:t>22.05.18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384BD-8936-494F-832A-E3C4FF23D6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3048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28DA-70E0-3D47-B974-1623EC17A404}" type="datetimeFigureOut">
              <a:rPr lang="de-DE" smtClean="0"/>
              <a:t>22.05.18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384BD-8936-494F-832A-E3C4FF23D6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9655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28DA-70E0-3D47-B974-1623EC17A404}" type="datetimeFigureOut">
              <a:rPr lang="de-DE" smtClean="0"/>
              <a:t>22.05.18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384BD-8936-494F-832A-E3C4FF23D6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3901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28DA-70E0-3D47-B974-1623EC17A404}" type="datetimeFigureOut">
              <a:rPr lang="de-DE" smtClean="0"/>
              <a:t>22.05.18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384BD-8936-494F-832A-E3C4FF23D6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6811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28DA-70E0-3D47-B974-1623EC17A404}" type="datetimeFigureOut">
              <a:rPr lang="de-DE" smtClean="0"/>
              <a:t>22.05.18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384BD-8936-494F-832A-E3C4FF23D6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1809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28DA-70E0-3D47-B974-1623EC17A404}" type="datetimeFigureOut">
              <a:rPr lang="de-DE" smtClean="0"/>
              <a:t>22.05.18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384BD-8936-494F-832A-E3C4FF23D6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794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28DA-70E0-3D47-B974-1623EC17A404}" type="datetimeFigureOut">
              <a:rPr lang="de-DE" smtClean="0"/>
              <a:t>22.05.18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384BD-8936-494F-832A-E3C4FF23D6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152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28DA-70E0-3D47-B974-1623EC17A404}" type="datetimeFigureOut">
              <a:rPr lang="de-DE" smtClean="0"/>
              <a:t>22.05.18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384BD-8936-494F-832A-E3C4FF23D6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5142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28DA-70E0-3D47-B974-1623EC17A404}" type="datetimeFigureOut">
              <a:rPr lang="de-DE" smtClean="0"/>
              <a:t>22.05.18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384BD-8936-494F-832A-E3C4FF23D6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1772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28DA-70E0-3D47-B974-1623EC17A404}" type="datetimeFigureOut">
              <a:rPr lang="de-DE" smtClean="0"/>
              <a:t>22.05.18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384BD-8936-494F-832A-E3C4FF23D6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8534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E28DA-70E0-3D47-B974-1623EC17A404}" type="datetimeFigureOut">
              <a:rPr lang="de-DE" smtClean="0"/>
              <a:t>22.05.18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384BD-8936-494F-832A-E3C4FF23D6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653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08000" y="381000"/>
            <a:ext cx="8128000" cy="6096000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967185" y="5570200"/>
            <a:ext cx="52096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chemeClr val="bg1"/>
                </a:solidFill>
                <a:latin typeface="Arial Black"/>
                <a:cs typeface="Arial Black"/>
              </a:rPr>
              <a:t>FURLEX 300 für 8mm </a:t>
            </a:r>
            <a:r>
              <a:rPr lang="de-DE" sz="2400" dirty="0" err="1" smtClean="0">
                <a:solidFill>
                  <a:schemeClr val="bg1"/>
                </a:solidFill>
                <a:latin typeface="Arial Black"/>
                <a:cs typeface="Arial Black"/>
              </a:rPr>
              <a:t>Vorstag</a:t>
            </a:r>
            <a:endParaRPr lang="de-DE" sz="2400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4248177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Macintosh PowerPoint</Application>
  <PresentationFormat>Bildschirmpräsentation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Office-Design</vt:lpstr>
      <vt:lpstr>PowerPoint-Präsentation</vt:lpstr>
    </vt:vector>
  </TitlesOfParts>
  <Company>123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123 123</dc:creator>
  <cp:lastModifiedBy>123 123</cp:lastModifiedBy>
  <cp:revision>2</cp:revision>
  <dcterms:created xsi:type="dcterms:W3CDTF">2018-05-22T08:12:02Z</dcterms:created>
  <dcterms:modified xsi:type="dcterms:W3CDTF">2018-05-22T08:17:24Z</dcterms:modified>
</cp:coreProperties>
</file>