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8" d="100"/>
          <a:sy n="88" d="100"/>
        </p:scale>
        <p:origin x="-2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28DA-70E0-3D47-B974-1623EC17A404}" type="datetimeFigureOut">
              <a:rPr lang="de-DE" smtClean="0"/>
              <a:t>22.05.18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84BD-8936-494F-832A-E3C4FF23D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00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28DA-70E0-3D47-B974-1623EC17A404}" type="datetimeFigureOut">
              <a:rPr lang="de-DE" smtClean="0"/>
              <a:t>22.05.18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84BD-8936-494F-832A-E3C4FF23D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304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28DA-70E0-3D47-B974-1623EC17A404}" type="datetimeFigureOut">
              <a:rPr lang="de-DE" smtClean="0"/>
              <a:t>22.05.18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84BD-8936-494F-832A-E3C4FF23D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65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28DA-70E0-3D47-B974-1623EC17A404}" type="datetimeFigureOut">
              <a:rPr lang="de-DE" smtClean="0"/>
              <a:t>22.05.18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84BD-8936-494F-832A-E3C4FF23D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90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28DA-70E0-3D47-B974-1623EC17A404}" type="datetimeFigureOut">
              <a:rPr lang="de-DE" smtClean="0"/>
              <a:t>22.05.18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84BD-8936-494F-832A-E3C4FF23D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681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28DA-70E0-3D47-B974-1623EC17A404}" type="datetimeFigureOut">
              <a:rPr lang="de-DE" smtClean="0"/>
              <a:t>22.05.18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84BD-8936-494F-832A-E3C4FF23D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180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28DA-70E0-3D47-B974-1623EC17A404}" type="datetimeFigureOut">
              <a:rPr lang="de-DE" smtClean="0"/>
              <a:t>22.05.18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84BD-8936-494F-832A-E3C4FF23D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9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28DA-70E0-3D47-B974-1623EC17A404}" type="datetimeFigureOut">
              <a:rPr lang="de-DE" smtClean="0"/>
              <a:t>22.05.18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84BD-8936-494F-832A-E3C4FF23D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5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28DA-70E0-3D47-B974-1623EC17A404}" type="datetimeFigureOut">
              <a:rPr lang="de-DE" smtClean="0"/>
              <a:t>22.05.18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84BD-8936-494F-832A-E3C4FF23D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514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28DA-70E0-3D47-B974-1623EC17A404}" type="datetimeFigureOut">
              <a:rPr lang="de-DE" smtClean="0"/>
              <a:t>22.05.18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84BD-8936-494F-832A-E3C4FF23D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177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28DA-70E0-3D47-B974-1623EC17A404}" type="datetimeFigureOut">
              <a:rPr lang="de-DE" smtClean="0"/>
              <a:t>22.05.18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84BD-8936-494F-832A-E3C4FF23D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53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E28DA-70E0-3D47-B974-1623EC17A404}" type="datetimeFigureOut">
              <a:rPr lang="de-DE" smtClean="0"/>
              <a:t>22.05.18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384BD-8936-494F-832A-E3C4FF23D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5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967185" y="5570200"/>
            <a:ext cx="5209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latin typeface="Arial Black"/>
                <a:cs typeface="Arial Black"/>
              </a:rPr>
              <a:t>FURLEX 300 für 8mm </a:t>
            </a:r>
            <a:r>
              <a:rPr lang="de-DE" sz="2400" dirty="0" err="1" smtClean="0">
                <a:solidFill>
                  <a:schemeClr val="bg1"/>
                </a:solidFill>
                <a:latin typeface="Arial Black"/>
                <a:cs typeface="Arial Black"/>
              </a:rPr>
              <a:t>Vorstag</a:t>
            </a:r>
            <a:endParaRPr lang="de-DE" sz="24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248177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Macintosh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>123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123 123</dc:creator>
  <cp:lastModifiedBy>123 123</cp:lastModifiedBy>
  <cp:revision>2</cp:revision>
  <dcterms:created xsi:type="dcterms:W3CDTF">2018-05-22T08:12:02Z</dcterms:created>
  <dcterms:modified xsi:type="dcterms:W3CDTF">2018-05-22T08:17:24Z</dcterms:modified>
</cp:coreProperties>
</file>